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5" r:id="rId22"/>
    <p:sldId id="284" r:id="rId23"/>
    <p:sldId id="262" r:id="rId24"/>
    <p:sldId id="263" r:id="rId25"/>
    <p:sldId id="287" r:id="rId26"/>
    <p:sldId id="288" r:id="rId27"/>
    <p:sldId id="289" r:id="rId28"/>
    <p:sldId id="290" r:id="rId29"/>
    <p:sldId id="291" r:id="rId30"/>
    <p:sldId id="286" r:id="rId31"/>
    <p:sldId id="264" r:id="rId32"/>
    <p:sldId id="265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269" r:id="rId42"/>
    <p:sldId id="266" r:id="rId43"/>
    <p:sldId id="267" r:id="rId44"/>
    <p:sldId id="26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240B-2399-438B-81D3-3D13DDCBD09D}" type="datetimeFigureOut">
              <a:rPr lang="en-US" smtClean="0"/>
              <a:t>12/29/2007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987F-8857-45C3-BC23-1F6A5E324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ja.netric.org/" TargetMode="External"/><Relationship Id="rId2" Type="http://schemas.openxmlformats.org/officeDocument/2006/relationships/hyperlink" Target="http://blogs.23.nu/ilj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bsd.org/advisories/signals.txt" TargetMode="External"/><Relationship Id="rId2" Type="http://schemas.openxmlformats.org/officeDocument/2006/relationships/hyperlink" Target="http://mail-index.netbsd.org/tech-security/1997/09/15/000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camtuf.coredump.cx/signals.txt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 collection of random things:</a:t>
            </a:r>
            <a:br>
              <a:rPr lang="en-US" dirty="0" smtClean="0"/>
            </a:br>
            <a:r>
              <a:rPr lang="en-US" sz="2400" dirty="0" smtClean="0"/>
              <a:t>Look what I found under the carpet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1816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Ilja</a:t>
            </a:r>
            <a:r>
              <a:rPr lang="en-US" sz="2800" dirty="0" smtClean="0"/>
              <a:t> van </a:t>
            </a:r>
            <a:r>
              <a:rPr lang="en-US" sz="2800" dirty="0" err="1" smtClean="0"/>
              <a:t>Sprundel</a:t>
            </a:r>
            <a:endParaRPr lang="en-US" sz="2800" dirty="0" smtClean="0"/>
          </a:p>
          <a:p>
            <a:pPr algn="ctr"/>
            <a:r>
              <a:rPr lang="en-US" sz="2800" dirty="0" smtClean="0"/>
              <a:t>ilja@netric.org</a:t>
            </a:r>
            <a:endParaRPr lang="en-US" sz="2800" dirty="0"/>
          </a:p>
        </p:txBody>
      </p:sp>
      <p:pic>
        <p:nvPicPr>
          <p:cNvPr id="6" name="Picture 5" descr="Fig. 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392" y="2087880"/>
            <a:ext cx="3633216" cy="26822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race might seem small </a:t>
            </a:r>
          </a:p>
          <a:p>
            <a:r>
              <a:rPr lang="en-US" dirty="0" smtClean="0"/>
              <a:t>But it’s fairly easy to make the race window arbitrarily long</a:t>
            </a:r>
          </a:p>
          <a:p>
            <a:r>
              <a:rPr lang="en-US" dirty="0" smtClean="0"/>
              <a:t>Send </a:t>
            </a:r>
            <a:r>
              <a:rPr lang="en-US" dirty="0" err="1" smtClean="0"/>
              <a:t>sigstop</a:t>
            </a:r>
            <a:r>
              <a:rPr lang="en-US" dirty="0" smtClean="0"/>
              <a:t> to the </a:t>
            </a:r>
            <a:r>
              <a:rPr lang="en-US" dirty="0" err="1" smtClean="0"/>
              <a:t>sgid</a:t>
            </a:r>
            <a:r>
              <a:rPr lang="en-US" dirty="0" smtClean="0"/>
              <a:t> process at the right time. (this pauses the </a:t>
            </a:r>
            <a:r>
              <a:rPr lang="en-US" dirty="0" err="1" smtClean="0"/>
              <a:t>sgid</a:t>
            </a:r>
            <a:r>
              <a:rPr lang="en-US" dirty="0" smtClean="0"/>
              <a:t> process)</a:t>
            </a:r>
            <a:endParaRPr lang="en-US" dirty="0"/>
          </a:p>
          <a:p>
            <a:r>
              <a:rPr lang="en-US" dirty="0" smtClean="0"/>
              <a:t>Lay everything out correctly</a:t>
            </a:r>
          </a:p>
          <a:p>
            <a:r>
              <a:rPr lang="en-US" dirty="0" smtClean="0"/>
              <a:t>Send </a:t>
            </a:r>
            <a:r>
              <a:rPr lang="en-US" dirty="0" err="1" smtClean="0"/>
              <a:t>sigcont</a:t>
            </a:r>
            <a:r>
              <a:rPr lang="en-US" dirty="0" smtClean="0"/>
              <a:t> to the </a:t>
            </a:r>
            <a:r>
              <a:rPr lang="en-US" dirty="0" err="1" smtClean="0"/>
              <a:t>sgid</a:t>
            </a:r>
            <a:r>
              <a:rPr lang="en-US" dirty="0" smtClean="0"/>
              <a:t> process.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issue’s been around for a _long_ time. </a:t>
            </a:r>
          </a:p>
          <a:p>
            <a:r>
              <a:rPr lang="en-US" dirty="0" err="1" smtClean="0"/>
              <a:t>Noone</a:t>
            </a:r>
            <a:r>
              <a:rPr lang="en-US" dirty="0" smtClean="0"/>
              <a:t> ever raised a big stink over it.</a:t>
            </a:r>
          </a:p>
          <a:p>
            <a:r>
              <a:rPr lang="en-US" dirty="0" smtClean="0"/>
              <a:t>Clearly some people must have known </a:t>
            </a:r>
          </a:p>
          <a:p>
            <a:r>
              <a:rPr lang="en-US" dirty="0" smtClean="0"/>
              <a:t>Can’t find any public references about this</a:t>
            </a:r>
          </a:p>
          <a:p>
            <a:r>
              <a:rPr lang="en-US" dirty="0" smtClean="0"/>
              <a:t>People are moving away from this </a:t>
            </a:r>
          </a:p>
          <a:p>
            <a:r>
              <a:rPr lang="en-US" dirty="0" smtClean="0"/>
              <a:t>And use </a:t>
            </a:r>
            <a:r>
              <a:rPr lang="en-US" dirty="0" err="1" smtClean="0"/>
              <a:t>sysctl</a:t>
            </a:r>
            <a:r>
              <a:rPr lang="en-US" dirty="0" smtClean="0"/>
              <a:t> or proc file system</a:t>
            </a:r>
          </a:p>
          <a:p>
            <a:r>
              <a:rPr lang="en-US" dirty="0" smtClean="0"/>
              <a:t>Makes much more sense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seen in the BSD’s.</a:t>
            </a:r>
          </a:p>
          <a:p>
            <a:r>
              <a:rPr lang="en-US" dirty="0" smtClean="0"/>
              <a:t>Taken a look at </a:t>
            </a:r>
            <a:r>
              <a:rPr lang="en-US" dirty="0" err="1" smtClean="0"/>
              <a:t>NetBSD</a:t>
            </a:r>
            <a:endParaRPr lang="en-US" dirty="0" smtClean="0"/>
          </a:p>
          <a:p>
            <a:r>
              <a:rPr lang="en-US" dirty="0" smtClean="0"/>
              <a:t>It has a bunch of apps that read data out of /dev/</a:t>
            </a:r>
            <a:r>
              <a:rPr lang="en-US" dirty="0" err="1" smtClean="0"/>
              <a:t>kmem</a:t>
            </a:r>
            <a:endParaRPr lang="en-US" dirty="0" smtClean="0"/>
          </a:p>
          <a:p>
            <a:r>
              <a:rPr lang="en-US" dirty="0" smtClean="0"/>
              <a:t>Some of them use /dev/</a:t>
            </a:r>
            <a:r>
              <a:rPr lang="en-US" dirty="0" err="1" smtClean="0"/>
              <a:t>kmem</a:t>
            </a:r>
            <a:r>
              <a:rPr lang="en-US" dirty="0" smtClean="0"/>
              <a:t>, some </a:t>
            </a:r>
            <a:r>
              <a:rPr lang="en-US" dirty="0" err="1" smtClean="0"/>
              <a:t>systcl</a:t>
            </a:r>
            <a:endParaRPr lang="en-US" dirty="0" smtClean="0"/>
          </a:p>
          <a:p>
            <a:r>
              <a:rPr lang="en-US" dirty="0" smtClean="0"/>
              <a:t>The majority use both</a:t>
            </a:r>
          </a:p>
          <a:p>
            <a:r>
              <a:rPr lang="en-US" dirty="0" smtClean="0"/>
              <a:t>Since </a:t>
            </a:r>
            <a:r>
              <a:rPr lang="en-US" dirty="0" err="1" smtClean="0"/>
              <a:t>sysctl</a:t>
            </a:r>
            <a:r>
              <a:rPr lang="en-US" dirty="0"/>
              <a:t> </a:t>
            </a:r>
            <a:r>
              <a:rPr lang="en-US" dirty="0" smtClean="0"/>
              <a:t>can’t yet provide all info that’s needed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library for most of this </a:t>
            </a:r>
          </a:p>
          <a:p>
            <a:r>
              <a:rPr lang="en-US" dirty="0" err="1" smtClean="0"/>
              <a:t>Libkvm</a:t>
            </a:r>
            <a:endParaRPr lang="en-US" dirty="0" smtClean="0"/>
          </a:p>
          <a:p>
            <a:r>
              <a:rPr lang="en-US" dirty="0" smtClean="0"/>
              <a:t>Uses /dev/</a:t>
            </a:r>
            <a:r>
              <a:rPr lang="en-US" dirty="0" err="1" smtClean="0"/>
              <a:t>kmem</a:t>
            </a:r>
            <a:r>
              <a:rPr lang="en-US" dirty="0" smtClean="0"/>
              <a:t> historically</a:t>
            </a:r>
          </a:p>
          <a:p>
            <a:r>
              <a:rPr lang="en-US" dirty="0" smtClean="0"/>
              <a:t>Modified to use </a:t>
            </a:r>
            <a:r>
              <a:rPr lang="en-US" dirty="0" err="1" smtClean="0"/>
              <a:t>sysctl</a:t>
            </a:r>
            <a:r>
              <a:rPr lang="en-US" dirty="0" smtClean="0"/>
              <a:t> whenever possible </a:t>
            </a:r>
          </a:p>
          <a:p>
            <a:r>
              <a:rPr lang="en-US" dirty="0" smtClean="0"/>
              <a:t>Mostly when </a:t>
            </a:r>
            <a:r>
              <a:rPr lang="en-US" dirty="0" err="1" smtClean="0"/>
              <a:t>libkvm</a:t>
            </a:r>
            <a:r>
              <a:rPr lang="en-US" dirty="0" smtClean="0"/>
              <a:t> </a:t>
            </a:r>
            <a:r>
              <a:rPr lang="en-US" dirty="0" err="1" smtClean="0"/>
              <a:t>api’s</a:t>
            </a:r>
            <a:r>
              <a:rPr lang="en-US" dirty="0" smtClean="0"/>
              <a:t> are used </a:t>
            </a:r>
            <a:r>
              <a:rPr lang="en-US" dirty="0" err="1" smtClean="0"/>
              <a:t>sysctl</a:t>
            </a:r>
            <a:r>
              <a:rPr lang="en-US" dirty="0" smtClean="0"/>
              <a:t> is used </a:t>
            </a:r>
          </a:p>
          <a:p>
            <a:r>
              <a:rPr lang="en-US" dirty="0" err="1" smtClean="0"/>
              <a:t>kvm_getprocs</a:t>
            </a:r>
            <a:r>
              <a:rPr lang="en-US" dirty="0" smtClean="0"/>
              <a:t>(), kvm_getproc2(), </a:t>
            </a:r>
            <a:r>
              <a:rPr lang="en-US" dirty="0" err="1" smtClean="0"/>
              <a:t>kvm_getargv</a:t>
            </a:r>
            <a:r>
              <a:rPr lang="en-US" dirty="0" smtClean="0"/>
              <a:t>(), …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start getting bad when the direct read </a:t>
            </a:r>
            <a:r>
              <a:rPr lang="en-US" dirty="0" err="1" smtClean="0"/>
              <a:t>api’s</a:t>
            </a:r>
            <a:r>
              <a:rPr lang="en-US" dirty="0" smtClean="0"/>
              <a:t> are used </a:t>
            </a:r>
          </a:p>
          <a:p>
            <a:r>
              <a:rPr lang="en-US" dirty="0" err="1" smtClean="0"/>
              <a:t>Kvm_read</a:t>
            </a:r>
            <a:r>
              <a:rPr lang="en-US" dirty="0" smtClean="0"/>
              <a:t>() in particular</a:t>
            </a:r>
          </a:p>
          <a:p>
            <a:r>
              <a:rPr lang="en-US" dirty="0" smtClean="0"/>
              <a:t>When used on the running kernel, you end up with race conditions</a:t>
            </a:r>
          </a:p>
          <a:p>
            <a:r>
              <a:rPr lang="en-US" dirty="0" smtClean="0"/>
              <a:t>It can also operate on core files and swap files.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Apps that’s that use both /dev/</a:t>
            </a:r>
            <a:r>
              <a:rPr lang="en-US" dirty="0" err="1" smtClean="0"/>
              <a:t>kmem</a:t>
            </a:r>
            <a:r>
              <a:rPr lang="en-US" dirty="0" smtClean="0"/>
              <a:t> and </a:t>
            </a:r>
            <a:r>
              <a:rPr lang="en-US" dirty="0" err="1" smtClean="0"/>
              <a:t>sysctl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Vmstat</a:t>
            </a:r>
            <a:endParaRPr lang="en-US" dirty="0" smtClean="0"/>
          </a:p>
          <a:p>
            <a:pPr lvl="1"/>
            <a:r>
              <a:rPr lang="en-US" dirty="0" err="1" smtClean="0"/>
              <a:t>Trsp</a:t>
            </a:r>
            <a:r>
              <a:rPr lang="en-US" dirty="0" smtClean="0"/>
              <a:t> (not used on the running kernel)</a:t>
            </a:r>
          </a:p>
          <a:p>
            <a:pPr lvl="1"/>
            <a:r>
              <a:rPr lang="en-US" dirty="0" err="1" smtClean="0"/>
              <a:t>Trpt</a:t>
            </a:r>
            <a:r>
              <a:rPr lang="en-US" dirty="0" smtClean="0"/>
              <a:t> </a:t>
            </a:r>
            <a:r>
              <a:rPr lang="en-US" dirty="0" smtClean="0"/>
              <a:t>(not used on the running kernel)</a:t>
            </a:r>
          </a:p>
          <a:p>
            <a:pPr lvl="1"/>
            <a:r>
              <a:rPr lang="en-US" dirty="0" err="1" smtClean="0"/>
              <a:t>Pstat</a:t>
            </a:r>
            <a:endParaRPr lang="en-US" dirty="0" smtClean="0"/>
          </a:p>
          <a:p>
            <a:pPr lvl="1"/>
            <a:r>
              <a:rPr lang="en-US" dirty="0" err="1" smtClean="0"/>
              <a:t>Fstat</a:t>
            </a:r>
            <a:endParaRPr lang="en-US" dirty="0" smtClean="0"/>
          </a:p>
          <a:p>
            <a:pPr lvl="1"/>
            <a:r>
              <a:rPr lang="en-US" dirty="0" err="1" smtClean="0"/>
              <a:t>Slstats</a:t>
            </a:r>
            <a:endParaRPr lang="en-US" dirty="0" smtClean="0"/>
          </a:p>
          <a:p>
            <a:pPr lvl="1"/>
            <a:r>
              <a:rPr lang="en-US" dirty="0" err="1" smtClean="0"/>
              <a:t>Ccdconfig</a:t>
            </a:r>
            <a:endParaRPr lang="en-US" dirty="0" smtClean="0"/>
          </a:p>
          <a:p>
            <a:pPr lvl="1"/>
            <a:r>
              <a:rPr lang="en-US" dirty="0" err="1" smtClean="0"/>
              <a:t>Systat</a:t>
            </a:r>
            <a:endParaRPr lang="en-US" dirty="0" smtClean="0"/>
          </a:p>
          <a:p>
            <a:pPr lvl="1"/>
            <a:r>
              <a:rPr lang="en-US" dirty="0" err="1" smtClean="0"/>
              <a:t>Netstat</a:t>
            </a:r>
            <a:endParaRPr lang="en-US" dirty="0" smtClean="0"/>
          </a:p>
          <a:p>
            <a:pPr lvl="1"/>
            <a:r>
              <a:rPr lang="en-US" dirty="0" err="1" smtClean="0"/>
              <a:t>pmap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those apps do </a:t>
            </a:r>
            <a:r>
              <a:rPr lang="en-US" dirty="0" err="1" smtClean="0"/>
              <a:t>privdrops</a:t>
            </a:r>
            <a:r>
              <a:rPr lang="en-US" dirty="0" smtClean="0"/>
              <a:t> as soon as possible </a:t>
            </a:r>
          </a:p>
          <a:p>
            <a:r>
              <a:rPr lang="en-US" dirty="0" smtClean="0"/>
              <a:t>Drops </a:t>
            </a:r>
            <a:r>
              <a:rPr lang="en-US" dirty="0" err="1" smtClean="0"/>
              <a:t>privs</a:t>
            </a:r>
            <a:r>
              <a:rPr lang="en-US" dirty="0" smtClean="0"/>
              <a:t> immediately if not </a:t>
            </a:r>
            <a:r>
              <a:rPr lang="en-US" dirty="0" err="1" smtClean="0"/>
              <a:t>grepping</a:t>
            </a:r>
            <a:r>
              <a:rPr lang="en-US" dirty="0" smtClean="0"/>
              <a:t> data out of the running kernel </a:t>
            </a:r>
          </a:p>
          <a:p>
            <a:r>
              <a:rPr lang="en-US" dirty="0" smtClean="0"/>
              <a:t>Except for </a:t>
            </a:r>
          </a:p>
          <a:p>
            <a:pPr lvl="1"/>
            <a:r>
              <a:rPr lang="en-US" dirty="0" err="1" smtClean="0"/>
              <a:t>Trsp</a:t>
            </a:r>
            <a:endParaRPr lang="en-US" dirty="0" smtClean="0"/>
          </a:p>
          <a:p>
            <a:pPr lvl="1"/>
            <a:r>
              <a:rPr lang="en-US" dirty="0" err="1" smtClean="0"/>
              <a:t>Trpt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Libkvm</a:t>
            </a:r>
            <a:r>
              <a:rPr lang="en-US" dirty="0" smtClean="0"/>
              <a:t> and these </a:t>
            </a:r>
            <a:r>
              <a:rPr lang="en-US" dirty="0" err="1" smtClean="0"/>
              <a:t>sgid</a:t>
            </a:r>
            <a:r>
              <a:rPr lang="en-US" dirty="0" smtClean="0"/>
              <a:t> apps are build under the assumption that the kernel can be trusted</a:t>
            </a:r>
          </a:p>
          <a:p>
            <a:r>
              <a:rPr lang="en-US" dirty="0" smtClean="0"/>
              <a:t>If you get to feed it a (malformed) core file, that assumption goes away </a:t>
            </a:r>
          </a:p>
          <a:p>
            <a:r>
              <a:rPr lang="en-US" dirty="0" smtClean="0"/>
              <a:t>Same with the race conditions </a:t>
            </a:r>
          </a:p>
          <a:p>
            <a:r>
              <a:rPr lang="en-US" dirty="0" err="1" smtClean="0"/>
              <a:t>Libkvm</a:t>
            </a:r>
            <a:r>
              <a:rPr lang="en-US" dirty="0" smtClean="0"/>
              <a:t> really doesn’t stand up well to random crap being parsed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610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char *</a:t>
            </a:r>
          </a:p>
          <a:p>
            <a:r>
              <a:rPr lang="en-US" dirty="0" err="1" smtClean="0"/>
              <a:t>kvm_getfiles</a:t>
            </a:r>
            <a:r>
              <a:rPr lang="en-US" dirty="0" smtClean="0"/>
              <a:t>(</a:t>
            </a:r>
            <a:r>
              <a:rPr lang="en-US" dirty="0" err="1" smtClean="0"/>
              <a:t>kd</a:t>
            </a:r>
            <a:r>
              <a:rPr lang="en-US" dirty="0" smtClean="0"/>
              <a:t>, op, </a:t>
            </a:r>
            <a:r>
              <a:rPr lang="en-US" dirty="0" err="1" smtClean="0"/>
              <a:t>arg</a:t>
            </a:r>
            <a:r>
              <a:rPr lang="en-US" dirty="0" smtClean="0"/>
              <a:t>, </a:t>
            </a:r>
            <a:r>
              <a:rPr lang="en-US" dirty="0" err="1" smtClean="0"/>
              <a:t>cnt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kvm_t</a:t>
            </a:r>
            <a:r>
              <a:rPr lang="en-US" dirty="0" smtClean="0"/>
              <a:t> *</a:t>
            </a:r>
            <a:r>
              <a:rPr lang="en-US" dirty="0" err="1" smtClean="0"/>
              <a:t>kd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op, </a:t>
            </a:r>
            <a:r>
              <a:rPr lang="en-US" dirty="0" err="1" smtClean="0"/>
              <a:t>arg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cnt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... 	KREAD(</a:t>
            </a:r>
            <a:r>
              <a:rPr lang="en-US" dirty="0" err="1" smtClean="0"/>
              <a:t>kd</a:t>
            </a:r>
            <a:r>
              <a:rPr lang="en-US" dirty="0" smtClean="0"/>
              <a:t>, </a:t>
            </a:r>
            <a:r>
              <a:rPr lang="en-US" dirty="0" err="1" smtClean="0"/>
              <a:t>nl</a:t>
            </a:r>
            <a:r>
              <a:rPr lang="en-US" dirty="0" smtClean="0"/>
              <a:t>[0].</a:t>
            </a:r>
            <a:r>
              <a:rPr lang="en-US" dirty="0" err="1" smtClean="0"/>
              <a:t>n_value</a:t>
            </a:r>
            <a:r>
              <a:rPr lang="en-US" dirty="0" smtClean="0"/>
              <a:t>, &amp;</a:t>
            </a:r>
            <a:r>
              <a:rPr lang="en-US" dirty="0" err="1" smtClean="0"/>
              <a:t>numfiles</a:t>
            </a:r>
            <a:r>
              <a:rPr lang="en-US" dirty="0" smtClean="0"/>
              <a:t>) ...</a:t>
            </a:r>
          </a:p>
          <a:p>
            <a:r>
              <a:rPr lang="en-US" dirty="0" smtClean="0"/>
              <a:t>	size =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fhead</a:t>
            </a:r>
            <a:r>
              <a:rPr lang="en-US" dirty="0" smtClean="0"/>
              <a:t>) + (</a:t>
            </a:r>
            <a:r>
              <a:rPr lang="en-US" dirty="0" err="1" smtClean="0"/>
              <a:t>numfiles</a:t>
            </a:r>
            <a:r>
              <a:rPr lang="en-US" dirty="0" smtClean="0"/>
              <a:t> + 10)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file); &lt;-- </a:t>
            </a:r>
            <a:r>
              <a:rPr lang="en-US" b="1" dirty="0" err="1" smtClean="0"/>
              <a:t>int</a:t>
            </a:r>
            <a:r>
              <a:rPr lang="en-US" b="1" dirty="0" smtClean="0"/>
              <a:t> overflow </a:t>
            </a:r>
          </a:p>
          <a:p>
            <a:r>
              <a:rPr lang="en-US" dirty="0" smtClean="0"/>
              <a:t>	KVM_ALLOC(</a:t>
            </a:r>
            <a:r>
              <a:rPr lang="en-US" dirty="0" err="1" smtClean="0"/>
              <a:t>kd</a:t>
            </a:r>
            <a:r>
              <a:rPr lang="en-US" dirty="0" smtClean="0"/>
              <a:t>, </a:t>
            </a:r>
            <a:r>
              <a:rPr lang="en-US" dirty="0" err="1" smtClean="0"/>
              <a:t>argspc</a:t>
            </a:r>
            <a:r>
              <a:rPr lang="en-US" dirty="0" smtClean="0"/>
              <a:t>, size); &lt;-- </a:t>
            </a:r>
            <a:r>
              <a:rPr lang="en-US" b="1" dirty="0" err="1" smtClean="0"/>
              <a:t>alloc</a:t>
            </a:r>
            <a:r>
              <a:rPr lang="en-US" b="1" dirty="0" smtClean="0"/>
              <a:t> too small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numfiles</a:t>
            </a:r>
            <a:r>
              <a:rPr lang="en-US" dirty="0" smtClean="0"/>
              <a:t> = </a:t>
            </a:r>
            <a:r>
              <a:rPr lang="en-US" dirty="0" err="1" smtClean="0"/>
              <a:t>kvm_deadfiles</a:t>
            </a:r>
            <a:r>
              <a:rPr lang="en-US" dirty="0" smtClean="0"/>
              <a:t>(</a:t>
            </a:r>
            <a:r>
              <a:rPr lang="en-US" dirty="0" err="1" smtClean="0"/>
              <a:t>kd</a:t>
            </a:r>
            <a:r>
              <a:rPr lang="en-US" dirty="0" smtClean="0"/>
              <a:t>, op, </a:t>
            </a:r>
            <a:r>
              <a:rPr lang="en-US" dirty="0" err="1" smtClean="0"/>
              <a:t>arg</a:t>
            </a:r>
            <a:r>
              <a:rPr lang="en-US" dirty="0" smtClean="0"/>
              <a:t>, (long)</a:t>
            </a:r>
            <a:r>
              <a:rPr lang="en-US" dirty="0" err="1" smtClean="0"/>
              <a:t>nl</a:t>
            </a:r>
            <a:r>
              <a:rPr lang="en-US" dirty="0" smtClean="0"/>
              <a:t>[1].</a:t>
            </a:r>
            <a:r>
              <a:rPr lang="en-US" dirty="0" err="1" smtClean="0"/>
              <a:t>n_value,numfiles</a:t>
            </a:r>
            <a:r>
              <a:rPr lang="en-US" dirty="0" smtClean="0"/>
              <a:t>); &lt;-- </a:t>
            </a:r>
            <a:r>
              <a:rPr lang="en-US" b="1" dirty="0" smtClean="0"/>
              <a:t>overflow</a:t>
            </a:r>
            <a:r>
              <a:rPr lang="en-US" dirty="0" smtClean="0"/>
              <a:t> 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looking into this …</a:t>
            </a:r>
          </a:p>
          <a:p>
            <a:r>
              <a:rPr lang="en-US" dirty="0" smtClean="0"/>
              <a:t>I found some other issues. </a:t>
            </a:r>
          </a:p>
          <a:p>
            <a:r>
              <a:rPr lang="en-US" dirty="0" smtClean="0"/>
              <a:t>Was reading </a:t>
            </a:r>
            <a:r>
              <a:rPr lang="en-US" dirty="0" err="1" smtClean="0"/>
              <a:t>systat</a:t>
            </a:r>
            <a:r>
              <a:rPr lang="en-US" dirty="0" smtClean="0"/>
              <a:t> code. </a:t>
            </a:r>
          </a:p>
          <a:p>
            <a:r>
              <a:rPr lang="en-US" dirty="0" smtClean="0"/>
              <a:t>It has a signal handler</a:t>
            </a:r>
          </a:p>
          <a:p>
            <a:r>
              <a:rPr lang="en-US" dirty="0" smtClean="0"/>
              <a:t>Which is not safe at all</a:t>
            </a:r>
          </a:p>
          <a:p>
            <a:r>
              <a:rPr lang="en-US" dirty="0" smtClean="0"/>
              <a:t>Doesn’t seem to affect FreeBSD or </a:t>
            </a:r>
            <a:r>
              <a:rPr lang="en-US" dirty="0" err="1" smtClean="0"/>
              <a:t>OpenBSD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Loves to see things crash</a:t>
            </a:r>
          </a:p>
          <a:p>
            <a:r>
              <a:rPr lang="en-US" dirty="0" err="1" smtClean="0"/>
              <a:t>IOActive</a:t>
            </a:r>
            <a:endParaRPr lang="en-US" dirty="0" smtClean="0"/>
          </a:p>
          <a:p>
            <a:r>
              <a:rPr lang="en-US" dirty="0" err="1" smtClean="0"/>
              <a:t>Netric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http://blogs.23.nu/ilja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http://ilja.netric.org/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715000"/>
            <a:ext cx="87630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One liner </a:t>
            </a:r>
            <a:r>
              <a:rPr lang="en-US" dirty="0" err="1" smtClean="0"/>
              <a:t>poc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while [ 1 ] ; do kill -TSTP &lt;</a:t>
            </a:r>
            <a:r>
              <a:rPr lang="en-US" dirty="0" err="1" smtClean="0"/>
              <a:t>pid</a:t>
            </a:r>
            <a:r>
              <a:rPr lang="en-US" dirty="0" smtClean="0"/>
              <a:t>&gt;; kill -CONT &lt;</a:t>
            </a:r>
            <a:r>
              <a:rPr lang="en-US" dirty="0" err="1" smtClean="0"/>
              <a:t>pid</a:t>
            </a:r>
            <a:r>
              <a:rPr lang="en-US" dirty="0" smtClean="0"/>
              <a:t>&gt;; kill -TSTP &lt;</a:t>
            </a:r>
            <a:r>
              <a:rPr lang="en-US" dirty="0" err="1" smtClean="0"/>
              <a:t>pid</a:t>
            </a:r>
            <a:r>
              <a:rPr lang="en-US" dirty="0" smtClean="0"/>
              <a:t>&gt;; done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066800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src</a:t>
            </a:r>
            <a:r>
              <a:rPr lang="en-US" dirty="0" smtClean="0"/>
              <a:t>/usr.bin/</a:t>
            </a:r>
            <a:r>
              <a:rPr lang="en-US" dirty="0" err="1" smtClean="0"/>
              <a:t>systat</a:t>
            </a:r>
            <a:r>
              <a:rPr lang="en-US" dirty="0" smtClean="0"/>
              <a:t>/</a:t>
            </a:r>
            <a:r>
              <a:rPr lang="en-US" dirty="0" err="1" smtClean="0"/>
              <a:t>main.c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static void</a:t>
            </a:r>
          </a:p>
          <a:p>
            <a:r>
              <a:rPr lang="en-US" dirty="0" smtClean="0"/>
              <a:t>stop(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signo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sigset_t</a:t>
            </a:r>
            <a:r>
              <a:rPr lang="en-US" dirty="0" smtClean="0"/>
              <a:t> set;</a:t>
            </a:r>
          </a:p>
          <a:p>
            <a:endParaRPr lang="en-US" dirty="0" smtClean="0"/>
          </a:p>
          <a:p>
            <a:r>
              <a:rPr lang="en-US" dirty="0" smtClean="0"/>
              <a:t>	signal(SIGTSTP, </a:t>
            </a:r>
            <a:r>
              <a:rPr lang="en-US" dirty="0" err="1" smtClean="0"/>
              <a:t>sv_stop_handler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/* unblock SIGTSTP */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sigemptyset</a:t>
            </a:r>
            <a:r>
              <a:rPr lang="en-US" dirty="0" smtClean="0"/>
              <a:t>(&amp;set);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sigaddset</a:t>
            </a:r>
            <a:r>
              <a:rPr lang="en-US" dirty="0" smtClean="0"/>
              <a:t>(&amp;set, SIGTSTP);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sigprocmask</a:t>
            </a:r>
            <a:r>
              <a:rPr lang="en-US" dirty="0" smtClean="0"/>
              <a:t>(SIG_UNBLOCK, &amp;set, NULL);</a:t>
            </a:r>
          </a:p>
          <a:p>
            <a:r>
              <a:rPr lang="en-US" dirty="0" smtClean="0"/>
              <a:t>	/* stop ourselves */</a:t>
            </a:r>
          </a:p>
          <a:p>
            <a:r>
              <a:rPr lang="en-US" dirty="0" smtClean="0"/>
              <a:t>	kill(0, SIGTSTP);</a:t>
            </a:r>
          </a:p>
          <a:p>
            <a:r>
              <a:rPr lang="en-US" dirty="0" smtClean="0"/>
              <a:t>	/* must have been restarted */</a:t>
            </a:r>
          </a:p>
          <a:p>
            <a:r>
              <a:rPr lang="en-US" dirty="0" smtClean="0"/>
              <a:t>	signal(SIGTSTP, stop);</a:t>
            </a:r>
          </a:p>
          <a:p>
            <a:r>
              <a:rPr lang="en-US" dirty="0" smtClean="0"/>
              <a:t>	redraw(</a:t>
            </a:r>
            <a:r>
              <a:rPr lang="en-US" dirty="0" err="1" smtClean="0"/>
              <a:t>signo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pic>
        <p:nvPicPr>
          <p:cNvPr id="4" name="Picture 3" descr="systa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8972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some of the </a:t>
            </a:r>
            <a:r>
              <a:rPr lang="en-US" dirty="0" err="1" smtClean="0"/>
              <a:t>kvm</a:t>
            </a:r>
            <a:r>
              <a:rPr lang="en-US" dirty="0" smtClean="0"/>
              <a:t> </a:t>
            </a:r>
            <a:r>
              <a:rPr lang="en-US" dirty="0" err="1" smtClean="0"/>
              <a:t>manpages</a:t>
            </a:r>
            <a:r>
              <a:rPr lang="en-US" dirty="0" smtClean="0"/>
              <a:t> online</a:t>
            </a:r>
          </a:p>
          <a:p>
            <a:r>
              <a:rPr lang="en-US" dirty="0" err="1" smtClean="0"/>
              <a:t>Xss</a:t>
            </a:r>
            <a:r>
              <a:rPr lang="en-US" dirty="0" smtClean="0"/>
              <a:t> in the </a:t>
            </a:r>
            <a:r>
              <a:rPr lang="en-US" dirty="0" err="1" smtClean="0"/>
              <a:t>webform</a:t>
            </a:r>
            <a:r>
              <a:rPr lang="en-US" dirty="0" smtClean="0"/>
              <a:t> </a:t>
            </a:r>
          </a:p>
          <a:p>
            <a:r>
              <a:rPr lang="en-US" dirty="0" smtClean="0"/>
              <a:t>Html code gets escaped </a:t>
            </a:r>
          </a:p>
          <a:p>
            <a:r>
              <a:rPr lang="en-US" dirty="0" smtClean="0"/>
              <a:t>But incorrectly </a:t>
            </a:r>
          </a:p>
          <a:p>
            <a:r>
              <a:rPr lang="en-US" dirty="0" smtClean="0"/>
              <a:t>No &amp;</a:t>
            </a:r>
            <a:r>
              <a:rPr lang="en-US" dirty="0" err="1" smtClean="0"/>
              <a:t>gt</a:t>
            </a:r>
            <a:r>
              <a:rPr lang="en-US" dirty="0" smtClean="0"/>
              <a:t>; and the like</a:t>
            </a:r>
          </a:p>
          <a:p>
            <a:r>
              <a:rPr lang="en-US" dirty="0" smtClean="0"/>
              <a:t>But escaped with a \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is the more secure version of </a:t>
            </a:r>
            <a:r>
              <a:rPr lang="en-US" dirty="0" err="1" smtClean="0"/>
              <a:t>sprintf</a:t>
            </a:r>
            <a:endParaRPr lang="en-US" dirty="0" smtClean="0"/>
          </a:p>
          <a:p>
            <a:r>
              <a:rPr lang="en-US" dirty="0" smtClean="0"/>
              <a:t>Its behavior is described in the c99 standard </a:t>
            </a:r>
          </a:p>
          <a:p>
            <a:r>
              <a:rPr lang="en-US" dirty="0" smtClean="0"/>
              <a:t>It has a couple of corner cases </a:t>
            </a:r>
          </a:p>
          <a:p>
            <a:r>
              <a:rPr lang="en-US" dirty="0" smtClean="0"/>
              <a:t>Some of which are implementation dependant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Snprintf’s</a:t>
            </a:r>
            <a:r>
              <a:rPr lang="en-US" dirty="0" smtClean="0"/>
              <a:t> return value, when successful is </a:t>
            </a:r>
            <a:r>
              <a:rPr lang="en-US" dirty="0" err="1" smtClean="0"/>
              <a:t>simular</a:t>
            </a:r>
            <a:r>
              <a:rPr lang="en-US" dirty="0" smtClean="0"/>
              <a:t> to </a:t>
            </a:r>
            <a:r>
              <a:rPr lang="en-US" dirty="0" err="1" smtClean="0"/>
              <a:t>sprintf’s</a:t>
            </a:r>
            <a:endParaRPr lang="en-US" dirty="0" smtClean="0"/>
          </a:p>
          <a:p>
            <a:r>
              <a:rPr lang="en-US" dirty="0" smtClean="0"/>
              <a:t>It returns how many bytes got written ….</a:t>
            </a:r>
          </a:p>
          <a:p>
            <a:r>
              <a:rPr lang="en-US" dirty="0" smtClean="0"/>
              <a:t>… had there been no bounds check !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guarenteed</a:t>
            </a:r>
            <a:r>
              <a:rPr lang="en-US" dirty="0" smtClean="0"/>
              <a:t> to be 0-terminated …</a:t>
            </a:r>
          </a:p>
          <a:p>
            <a:r>
              <a:rPr lang="en-US" dirty="0" smtClean="0"/>
              <a:t>… unless the input length is 0 (duh)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can fail </a:t>
            </a:r>
          </a:p>
          <a:p>
            <a:r>
              <a:rPr lang="en-US" dirty="0" smtClean="0"/>
              <a:t>In which case it returns -1</a:t>
            </a:r>
          </a:p>
          <a:p>
            <a:r>
              <a:rPr lang="en-US" dirty="0" smtClean="0"/>
              <a:t>What if you don’t catch that error ? </a:t>
            </a:r>
          </a:p>
          <a:p>
            <a:r>
              <a:rPr lang="en-US" dirty="0" smtClean="0"/>
              <a:t>The string is not guaranteed to be 0-terminated.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value often gets abused. </a:t>
            </a:r>
          </a:p>
          <a:p>
            <a:r>
              <a:rPr lang="en-US" dirty="0" smtClean="0"/>
              <a:t>Increase the pointer with it:</a:t>
            </a:r>
          </a:p>
          <a:p>
            <a:pPr lvl="1"/>
            <a:r>
              <a:rPr lang="en-US" dirty="0" smtClean="0"/>
              <a:t>Incase of the </a:t>
            </a:r>
            <a:r>
              <a:rPr lang="en-US" dirty="0" err="1" smtClean="0"/>
              <a:t>boundscheck</a:t>
            </a:r>
            <a:r>
              <a:rPr lang="en-US" dirty="0" smtClean="0"/>
              <a:t> being hit, you now have a pointer pointing outside of the buffer it points to</a:t>
            </a:r>
          </a:p>
          <a:p>
            <a:pPr lvl="1"/>
            <a:r>
              <a:rPr lang="en-US" dirty="0" smtClean="0"/>
              <a:t>Incase of an error, the pointer actually gets decreased, something you probably didn’t want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 err="1" smtClean="0"/>
              <a:t>snprintf</a:t>
            </a:r>
            <a:r>
              <a:rPr lang="en-US" dirty="0" smtClean="0"/>
              <a:t> fail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glibc</a:t>
            </a:r>
            <a:r>
              <a:rPr lang="en-US" dirty="0" smtClean="0"/>
              <a:t>, under certain locals, </a:t>
            </a:r>
            <a:r>
              <a:rPr lang="en-US" dirty="0" err="1" smtClean="0"/>
              <a:t>snprintf</a:t>
            </a:r>
            <a:r>
              <a:rPr lang="en-US" dirty="0" smtClean="0"/>
              <a:t> will try to do some kind of </a:t>
            </a:r>
            <a:r>
              <a:rPr lang="en-US" dirty="0" err="1" smtClean="0"/>
              <a:t>unicode</a:t>
            </a:r>
            <a:r>
              <a:rPr lang="en-US" dirty="0" smtClean="0"/>
              <a:t> detection. </a:t>
            </a:r>
          </a:p>
          <a:p>
            <a:r>
              <a:rPr lang="en-US" dirty="0" smtClean="0"/>
              <a:t>If the input then turns out to be broken, </a:t>
            </a:r>
            <a:r>
              <a:rPr lang="en-US" dirty="0" err="1" smtClean="0"/>
              <a:t>snprintf</a:t>
            </a:r>
            <a:r>
              <a:rPr lang="en-US" dirty="0" smtClean="0"/>
              <a:t> will fail and return -1</a:t>
            </a:r>
          </a:p>
          <a:p>
            <a:r>
              <a:rPr lang="en-US" dirty="0" smtClean="0"/>
              <a:t>You could also use this </a:t>
            </a:r>
            <a:r>
              <a:rPr lang="en-US" dirty="0" err="1" smtClean="0"/>
              <a:t>unicode</a:t>
            </a:r>
            <a:r>
              <a:rPr lang="en-US" dirty="0" smtClean="0"/>
              <a:t> conversion to </a:t>
            </a:r>
            <a:r>
              <a:rPr lang="en-US" dirty="0" err="1" smtClean="0"/>
              <a:t>to</a:t>
            </a:r>
            <a:r>
              <a:rPr lang="en-US" dirty="0" smtClean="0"/>
              <a:t> bypass certain filters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whole idea of encoding 3 different things in a return value is a bit silly </a:t>
            </a:r>
            <a:r>
              <a:rPr lang="en-US" dirty="0" err="1" smtClean="0"/>
              <a:t>imo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Failed or not failed would be better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/dev/[k]</a:t>
            </a:r>
            <a:r>
              <a:rPr lang="en-US" dirty="0" err="1" smtClean="0"/>
              <a:t>mem</a:t>
            </a:r>
            <a:r>
              <a:rPr lang="en-US" dirty="0" smtClean="0"/>
              <a:t> race conditions</a:t>
            </a:r>
          </a:p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</a:p>
          <a:p>
            <a:r>
              <a:rPr lang="en-US" dirty="0" smtClean="0"/>
              <a:t>Using Out-Of-Band data to avoid ids</a:t>
            </a:r>
          </a:p>
          <a:p>
            <a:r>
              <a:rPr lang="en-US" dirty="0" err="1" smtClean="0"/>
              <a:t>Tcp</a:t>
            </a:r>
            <a:r>
              <a:rPr lang="en-US" dirty="0" smtClean="0"/>
              <a:t> stack </a:t>
            </a:r>
            <a:r>
              <a:rPr lang="en-US" dirty="0" err="1" smtClean="0"/>
              <a:t>fuzzer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Snprintf</a:t>
            </a:r>
            <a:r>
              <a:rPr lang="en-US" dirty="0" smtClean="0"/>
              <a:t> 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seems the </a:t>
            </a:r>
            <a:r>
              <a:rPr lang="en-US" dirty="0" err="1" smtClean="0"/>
              <a:t>redhat</a:t>
            </a:r>
            <a:r>
              <a:rPr lang="en-US" dirty="0" smtClean="0"/>
              <a:t> guys completely broke their </a:t>
            </a:r>
            <a:r>
              <a:rPr lang="en-US" dirty="0" err="1" smtClean="0"/>
              <a:t>snprintf</a:t>
            </a:r>
            <a:r>
              <a:rPr lang="en-US" dirty="0" smtClean="0"/>
              <a:t> implementation in fc7!!</a:t>
            </a:r>
          </a:p>
          <a:p>
            <a:r>
              <a:rPr lang="en-US" dirty="0" smtClean="0"/>
              <a:t>The return value will _always_ be equal to the size given as input </a:t>
            </a:r>
          </a:p>
          <a:p>
            <a:r>
              <a:rPr lang="en-US" dirty="0" smtClean="0"/>
              <a:t>How can that even work ? </a:t>
            </a:r>
          </a:p>
          <a:p>
            <a:r>
              <a:rPr lang="en-US" dirty="0" smtClean="0"/>
              <a:t>Apps break on this 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Out-of band data in </a:t>
            </a:r>
            <a:r>
              <a:rPr lang="en-US" dirty="0" err="1" smtClean="0"/>
              <a:t>tcp</a:t>
            </a:r>
            <a:r>
              <a:rPr lang="en-US" dirty="0" smtClean="0"/>
              <a:t> is usually used to signal for something </a:t>
            </a:r>
          </a:p>
          <a:p>
            <a:r>
              <a:rPr lang="en-US" dirty="0" smtClean="0"/>
              <a:t>Set the </a:t>
            </a:r>
            <a:r>
              <a:rPr lang="en-US" dirty="0" err="1" smtClean="0"/>
              <a:t>urg</a:t>
            </a:r>
            <a:r>
              <a:rPr lang="en-US" dirty="0" smtClean="0"/>
              <a:t> flag, and the pointer offset.</a:t>
            </a:r>
          </a:p>
          <a:p>
            <a:r>
              <a:rPr lang="en-US" dirty="0" smtClean="0"/>
              <a:t>1 out-of-band byte per packet.</a:t>
            </a:r>
          </a:p>
          <a:p>
            <a:r>
              <a:rPr lang="en-US" dirty="0" smtClean="0"/>
              <a:t>Pretty obscure feature </a:t>
            </a:r>
          </a:p>
          <a:p>
            <a:r>
              <a:rPr lang="en-US" dirty="0" err="1" smtClean="0"/>
              <a:t>Noone</a:t>
            </a:r>
            <a:r>
              <a:rPr lang="en-US" dirty="0" smtClean="0"/>
              <a:t> uses it anymore these days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noone</a:t>
            </a:r>
            <a:r>
              <a:rPr lang="en-US" dirty="0" smtClean="0"/>
              <a:t> remembers how to use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descriptions out there on how to handle Out-of-band data really sucks </a:t>
            </a:r>
          </a:p>
          <a:p>
            <a:r>
              <a:rPr lang="en-US" dirty="0" smtClean="0"/>
              <a:t>They’re bad copies of what </a:t>
            </a:r>
            <a:r>
              <a:rPr lang="en-US" dirty="0" err="1" smtClean="0"/>
              <a:t>stevens</a:t>
            </a:r>
            <a:r>
              <a:rPr lang="en-US" dirty="0" smtClean="0"/>
              <a:t> said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</a:t>
            </a:r>
            <a:r>
              <a:rPr lang="en-US" dirty="0" err="1" smtClean="0"/>
              <a:t>oob</a:t>
            </a:r>
            <a:r>
              <a:rPr lang="en-US" dirty="0" smtClean="0"/>
              <a:t> data is simple </a:t>
            </a:r>
          </a:p>
          <a:p>
            <a:r>
              <a:rPr lang="en-US" dirty="0" smtClean="0"/>
              <a:t>Send(</a:t>
            </a:r>
            <a:r>
              <a:rPr lang="en-US" dirty="0" err="1" smtClean="0"/>
              <a:t>fd</a:t>
            </a:r>
            <a:r>
              <a:rPr lang="en-US" dirty="0" smtClean="0"/>
              <a:t>, data, </a:t>
            </a:r>
            <a:r>
              <a:rPr lang="en-US" dirty="0" err="1" smtClean="0"/>
              <a:t>len</a:t>
            </a:r>
            <a:r>
              <a:rPr lang="en-US" dirty="0" smtClean="0"/>
              <a:t>, MSG_OOB);</a:t>
            </a:r>
          </a:p>
          <a:p>
            <a:r>
              <a:rPr lang="en-US" dirty="0" smtClean="0"/>
              <a:t>Receiving it depends on what you want to do</a:t>
            </a:r>
          </a:p>
          <a:p>
            <a:r>
              <a:rPr lang="en-US" dirty="0" smtClean="0"/>
              <a:t>What happens by default ?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 </a:t>
            </a:r>
          </a:p>
          <a:p>
            <a:r>
              <a:rPr lang="en-US" dirty="0" smtClean="0"/>
              <a:t>Nothing </a:t>
            </a:r>
            <a:r>
              <a:rPr lang="en-US" b="1" dirty="0" smtClean="0"/>
              <a:t>should</a:t>
            </a:r>
            <a:r>
              <a:rPr lang="en-US" dirty="0" smtClean="0"/>
              <a:t> happen</a:t>
            </a:r>
          </a:p>
          <a:p>
            <a:r>
              <a:rPr lang="en-US" dirty="0" smtClean="0"/>
              <a:t>It gets discarded</a:t>
            </a:r>
          </a:p>
          <a:p>
            <a:r>
              <a:rPr lang="en-US" dirty="0" smtClean="0"/>
              <a:t>You need to let your kernel know you want to receive it. </a:t>
            </a:r>
          </a:p>
          <a:p>
            <a:r>
              <a:rPr lang="en-US" dirty="0" smtClean="0"/>
              <a:t>You do this by telling it you (your </a:t>
            </a:r>
            <a:r>
              <a:rPr lang="en-US" dirty="0" err="1" smtClean="0"/>
              <a:t>pid</a:t>
            </a:r>
            <a:r>
              <a:rPr lang="en-US" dirty="0" smtClean="0"/>
              <a:t>) owns the </a:t>
            </a:r>
            <a:r>
              <a:rPr lang="en-US" dirty="0" err="1" smtClean="0"/>
              <a:t>fd</a:t>
            </a:r>
            <a:r>
              <a:rPr lang="en-US" dirty="0" smtClean="0"/>
              <a:t> you’re going to receive </a:t>
            </a:r>
            <a:r>
              <a:rPr lang="en-US" dirty="0" err="1" smtClean="0"/>
              <a:t>oob</a:t>
            </a:r>
            <a:r>
              <a:rPr lang="en-US" dirty="0" smtClean="0"/>
              <a:t> data from</a:t>
            </a:r>
          </a:p>
          <a:p>
            <a:r>
              <a:rPr lang="en-US" dirty="0" err="1" smtClean="0"/>
              <a:t>Fcntl</a:t>
            </a:r>
            <a:r>
              <a:rPr lang="en-US" dirty="0" smtClean="0"/>
              <a:t>(</a:t>
            </a:r>
            <a:r>
              <a:rPr lang="en-US" dirty="0" err="1" smtClean="0"/>
              <a:t>fd</a:t>
            </a:r>
            <a:r>
              <a:rPr lang="en-US" dirty="0" smtClean="0"/>
              <a:t>, F_SETOWN, </a:t>
            </a:r>
            <a:r>
              <a:rPr lang="en-US" dirty="0" err="1" smtClean="0"/>
              <a:t>getpid</a:t>
            </a:r>
            <a:r>
              <a:rPr lang="en-US" dirty="0" smtClean="0"/>
              <a:t>())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that is done, whenever </a:t>
            </a:r>
            <a:r>
              <a:rPr lang="en-US" dirty="0" err="1" smtClean="0"/>
              <a:t>oob</a:t>
            </a:r>
            <a:r>
              <a:rPr lang="en-US" dirty="0" smtClean="0"/>
              <a:t> data arrives you’ll get a </a:t>
            </a:r>
            <a:r>
              <a:rPr lang="en-US" dirty="0" err="1" smtClean="0"/>
              <a:t>sigurg</a:t>
            </a:r>
            <a:r>
              <a:rPr lang="en-US" dirty="0" smtClean="0"/>
              <a:t> send. </a:t>
            </a:r>
          </a:p>
          <a:p>
            <a:r>
              <a:rPr lang="en-US" dirty="0" smtClean="0"/>
              <a:t>If you don’t set the OOB_INLINE socket option, the </a:t>
            </a:r>
            <a:r>
              <a:rPr lang="en-US" dirty="0" err="1" smtClean="0"/>
              <a:t>oob</a:t>
            </a:r>
            <a:r>
              <a:rPr lang="en-US" dirty="0" smtClean="0"/>
              <a:t> data is kept out of band</a:t>
            </a:r>
          </a:p>
          <a:p>
            <a:r>
              <a:rPr lang="en-US" dirty="0" smtClean="0"/>
              <a:t>To retrieve it out of band you can do </a:t>
            </a:r>
          </a:p>
          <a:p>
            <a:r>
              <a:rPr lang="en-US" dirty="0" err="1" smtClean="0"/>
              <a:t>Recv</a:t>
            </a:r>
            <a:r>
              <a:rPr lang="en-US" dirty="0" smtClean="0"/>
              <a:t>(</a:t>
            </a:r>
            <a:r>
              <a:rPr lang="en-US" dirty="0" err="1" smtClean="0"/>
              <a:t>fd</a:t>
            </a:r>
            <a:r>
              <a:rPr lang="en-US" dirty="0" smtClean="0"/>
              <a:t>,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, MSG_OOB)</a:t>
            </a:r>
          </a:p>
          <a:p>
            <a:r>
              <a:rPr lang="en-US" dirty="0" smtClean="0"/>
              <a:t>You can also set the OOB_INLINE socket options, and receive the </a:t>
            </a:r>
            <a:r>
              <a:rPr lang="en-US" dirty="0" err="1" smtClean="0"/>
              <a:t>oob</a:t>
            </a:r>
            <a:r>
              <a:rPr lang="en-US" dirty="0" smtClean="0"/>
              <a:t> data inline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Older </a:t>
            </a:r>
            <a:r>
              <a:rPr lang="en-US" dirty="0" err="1" smtClean="0"/>
              <a:t>linux</a:t>
            </a:r>
            <a:r>
              <a:rPr lang="en-US" dirty="0" smtClean="0"/>
              <a:t> kernels just put the Out-Of-Band data inline by default </a:t>
            </a:r>
          </a:p>
          <a:p>
            <a:r>
              <a:rPr lang="en-US" dirty="0" smtClean="0"/>
              <a:t>Newer 2.6 kernels don’t do this anymore </a:t>
            </a:r>
          </a:p>
          <a:p>
            <a:r>
              <a:rPr lang="en-US" dirty="0" smtClean="0"/>
              <a:t>Allows you to sneak in data that the ids wouldn’t notice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Besides this </a:t>
            </a:r>
            <a:r>
              <a:rPr lang="en-US" dirty="0" err="1" smtClean="0"/>
              <a:t>oob</a:t>
            </a:r>
            <a:r>
              <a:rPr lang="en-US" dirty="0" smtClean="0"/>
              <a:t> handling in older </a:t>
            </a:r>
            <a:r>
              <a:rPr lang="en-US" dirty="0" err="1" smtClean="0"/>
              <a:t>linux</a:t>
            </a:r>
            <a:r>
              <a:rPr lang="en-US" dirty="0" smtClean="0"/>
              <a:t> kernels, handling </a:t>
            </a:r>
            <a:r>
              <a:rPr lang="en-US" dirty="0" err="1" smtClean="0"/>
              <a:t>oob</a:t>
            </a:r>
            <a:r>
              <a:rPr lang="en-US" dirty="0" smtClean="0"/>
              <a:t> data is very much application specific</a:t>
            </a:r>
          </a:p>
          <a:p>
            <a:r>
              <a:rPr lang="en-US" dirty="0" smtClean="0"/>
              <a:t>And ids can really never know how exactly it’s going to be used.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other interesting issues that could and did happen with </a:t>
            </a:r>
            <a:r>
              <a:rPr lang="en-US" dirty="0" err="1" smtClean="0"/>
              <a:t>oob</a:t>
            </a:r>
            <a:r>
              <a:rPr lang="en-US" dirty="0" smtClean="0"/>
              <a:t> handling</a:t>
            </a:r>
          </a:p>
          <a:p>
            <a:r>
              <a:rPr lang="en-US" dirty="0" smtClean="0"/>
              <a:t>When doing </a:t>
            </a:r>
            <a:r>
              <a:rPr lang="en-US" dirty="0" err="1" smtClean="0"/>
              <a:t>fcntl</a:t>
            </a:r>
            <a:r>
              <a:rPr lang="en-US" dirty="0" smtClean="0"/>
              <a:t>(</a:t>
            </a:r>
            <a:r>
              <a:rPr lang="en-US" dirty="0" err="1" smtClean="0"/>
              <a:t>fd</a:t>
            </a:r>
            <a:r>
              <a:rPr lang="en-US" dirty="0" smtClean="0"/>
              <a:t>, F_SETOWN, &lt;</a:t>
            </a:r>
            <a:r>
              <a:rPr lang="en-US" dirty="0" err="1" smtClean="0"/>
              <a:t>pid</a:t>
            </a:r>
            <a:r>
              <a:rPr lang="en-US" dirty="0" smtClean="0"/>
              <a:t>&gt;)</a:t>
            </a:r>
          </a:p>
          <a:p>
            <a:r>
              <a:rPr lang="en-US" dirty="0" smtClean="0"/>
              <a:t>Set it to a </a:t>
            </a:r>
            <a:r>
              <a:rPr lang="en-US" dirty="0" err="1" smtClean="0"/>
              <a:t>pid</a:t>
            </a:r>
            <a:r>
              <a:rPr lang="en-US" dirty="0" smtClean="0"/>
              <a:t> of a root owned process. 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recv</a:t>
            </a:r>
            <a:r>
              <a:rPr lang="en-US" dirty="0" smtClean="0"/>
              <a:t> </a:t>
            </a:r>
            <a:r>
              <a:rPr lang="en-US" dirty="0" err="1" smtClean="0"/>
              <a:t>oob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Now get to send signals to a process you’re not supposed to send signals too </a:t>
            </a:r>
          </a:p>
          <a:p>
            <a:r>
              <a:rPr lang="en-US" dirty="0" smtClean="0"/>
              <a:t>Fixed in most </a:t>
            </a:r>
            <a:r>
              <a:rPr lang="en-US" dirty="0" err="1" smtClean="0"/>
              <a:t>unices</a:t>
            </a:r>
            <a:r>
              <a:rPr lang="en-US" dirty="0" smtClean="0"/>
              <a:t> a while ago </a:t>
            </a:r>
          </a:p>
          <a:p>
            <a:r>
              <a:rPr lang="en-US" dirty="0" smtClean="0"/>
              <a:t>Who knows, some might still be </a:t>
            </a:r>
            <a:r>
              <a:rPr lang="en-US" dirty="0" err="1" smtClean="0"/>
              <a:t>vuln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 somewhat like my unusual bugs talk </a:t>
            </a:r>
          </a:p>
          <a:p>
            <a:r>
              <a:rPr lang="en-US" dirty="0" smtClean="0"/>
              <a:t>No big secrets </a:t>
            </a:r>
          </a:p>
          <a:p>
            <a:r>
              <a:rPr lang="en-US" dirty="0" smtClean="0"/>
              <a:t>Mostly old, obscure and undocumented things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Oob</a:t>
            </a:r>
            <a:r>
              <a:rPr lang="en-US" dirty="0" smtClean="0"/>
              <a:t> data can be used to remotely deliver a signal</a:t>
            </a:r>
          </a:p>
          <a:p>
            <a:r>
              <a:rPr lang="en-US" dirty="0" smtClean="0"/>
              <a:t>Might cause signal race conditions </a:t>
            </a:r>
          </a:p>
          <a:p>
            <a:r>
              <a:rPr lang="en-US" dirty="0" smtClean="0"/>
              <a:t>Depends if the application’s </a:t>
            </a:r>
            <a:r>
              <a:rPr lang="en-US" dirty="0" err="1" smtClean="0"/>
              <a:t>sigurg</a:t>
            </a:r>
            <a:r>
              <a:rPr lang="en-US" dirty="0" smtClean="0"/>
              <a:t> hander is well written or not</a:t>
            </a:r>
          </a:p>
          <a:p>
            <a:r>
              <a:rPr lang="en-US" dirty="0" smtClean="0"/>
              <a:t>Somewhat related: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linux</a:t>
            </a:r>
            <a:r>
              <a:rPr lang="en-US" dirty="0" smtClean="0"/>
              <a:t>, in certain situations, you can get the </a:t>
            </a:r>
            <a:r>
              <a:rPr lang="en-US" dirty="0" err="1" smtClean="0"/>
              <a:t>oom</a:t>
            </a:r>
            <a:r>
              <a:rPr lang="en-US" dirty="0" smtClean="0"/>
              <a:t> killer to send signals for you remotely (if you can </a:t>
            </a:r>
            <a:r>
              <a:rPr lang="en-US" dirty="0" err="1" smtClean="0"/>
              <a:t>exaust</a:t>
            </a:r>
            <a:r>
              <a:rPr lang="en-US" dirty="0" smtClean="0"/>
              <a:t> enough memory).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Out-Of-Band data to avoid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http://mail-index.netbsd.org/tech-security/1997/09/15/0000.html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http://www.openbsd.org/advisories/signals.txt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http://lcamtuf.coredump.cx/signals.txt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 stack </a:t>
            </a:r>
            <a:r>
              <a:rPr lang="en-US" dirty="0" err="1" smtClean="0"/>
              <a:t>fuzzer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Tcp</a:t>
            </a:r>
            <a:r>
              <a:rPr lang="en-US" dirty="0" smtClean="0"/>
              <a:t> stack </a:t>
            </a:r>
            <a:r>
              <a:rPr lang="en-US" dirty="0" err="1" smtClean="0"/>
              <a:t>fuzzer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Raincheck</a:t>
            </a:r>
            <a:r>
              <a:rPr lang="en-US" dirty="0" smtClean="0"/>
              <a:t> </a:t>
            </a:r>
          </a:p>
          <a:p>
            <a:r>
              <a:rPr lang="en-US" dirty="0" smtClean="0"/>
              <a:t>Yes, I’m a slacker </a:t>
            </a:r>
          </a:p>
          <a:p>
            <a:r>
              <a:rPr lang="en-US" dirty="0" smtClean="0"/>
              <a:t>There is code, its not functional …. </a:t>
            </a:r>
          </a:p>
          <a:p>
            <a:r>
              <a:rPr lang="en-US" dirty="0" smtClean="0"/>
              <a:t>Maybe next year 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Q&amp;A 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/dev/[k]</a:t>
            </a:r>
            <a:r>
              <a:rPr lang="en-US" dirty="0" err="1" smtClean="0"/>
              <a:t>mem</a:t>
            </a:r>
            <a:r>
              <a:rPr lang="en-US" dirty="0" smtClean="0"/>
              <a:t> race conditions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/dev/[k]</a:t>
            </a:r>
            <a:r>
              <a:rPr lang="en-US" dirty="0" err="1" smtClean="0"/>
              <a:t>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/dev/[k]</a:t>
            </a:r>
            <a:r>
              <a:rPr lang="en-US" dirty="0" err="1" smtClean="0"/>
              <a:t>mem</a:t>
            </a:r>
            <a:r>
              <a:rPr lang="en-US" dirty="0" smtClean="0"/>
              <a:t> is a virtual file</a:t>
            </a:r>
          </a:p>
          <a:p>
            <a:r>
              <a:rPr lang="en-US" dirty="0" smtClean="0"/>
              <a:t>Represents all of kernel memory as a file</a:t>
            </a:r>
          </a:p>
          <a:p>
            <a:r>
              <a:rPr lang="en-US" dirty="0" smtClean="0"/>
              <a:t>Is used to </a:t>
            </a:r>
            <a:r>
              <a:rPr lang="en-US" dirty="0" err="1" smtClean="0"/>
              <a:t>grep</a:t>
            </a:r>
            <a:r>
              <a:rPr lang="en-US" dirty="0" smtClean="0"/>
              <a:t> data out of the kernel 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Information about processes </a:t>
            </a:r>
          </a:p>
          <a:p>
            <a:pPr lvl="1"/>
            <a:r>
              <a:rPr lang="en-US" dirty="0" smtClean="0"/>
              <a:t>Information about the network</a:t>
            </a:r>
          </a:p>
          <a:p>
            <a:pPr lvl="1"/>
            <a:r>
              <a:rPr lang="en-US" dirty="0" smtClean="0"/>
              <a:t>Loaded kernel modules</a:t>
            </a:r>
          </a:p>
          <a:p>
            <a:pPr lvl="1"/>
            <a:r>
              <a:rPr lang="en-US" dirty="0" smtClean="0"/>
              <a:t>Load average</a:t>
            </a:r>
          </a:p>
          <a:p>
            <a:pPr lvl="1"/>
            <a:r>
              <a:rPr lang="en-US" dirty="0" smtClean="0"/>
              <a:t>….</a:t>
            </a:r>
          </a:p>
          <a:p>
            <a:r>
              <a:rPr lang="en-US" dirty="0" smtClean="0"/>
              <a:t>Only root and group </a:t>
            </a:r>
            <a:r>
              <a:rPr lang="en-US" dirty="0" err="1" smtClean="0"/>
              <a:t>kmem</a:t>
            </a:r>
            <a:r>
              <a:rPr lang="en-US" dirty="0" smtClean="0"/>
              <a:t> can read it (for obvious reasons)</a:t>
            </a:r>
          </a:p>
          <a:p>
            <a:r>
              <a:rPr lang="en-US" dirty="0" smtClean="0"/>
              <a:t>Usually done with </a:t>
            </a:r>
            <a:r>
              <a:rPr lang="en-US" dirty="0" err="1" smtClean="0"/>
              <a:t>sgid</a:t>
            </a:r>
            <a:r>
              <a:rPr lang="en-US" dirty="0" smtClean="0"/>
              <a:t> </a:t>
            </a:r>
            <a:r>
              <a:rPr lang="en-US" dirty="0" err="1" smtClean="0"/>
              <a:t>kmem</a:t>
            </a:r>
            <a:r>
              <a:rPr lang="en-US" dirty="0" smtClean="0"/>
              <a:t> programs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/dev/[k]</a:t>
            </a:r>
            <a:r>
              <a:rPr lang="en-US" dirty="0" err="1" smtClean="0"/>
              <a:t>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potential problems arise</a:t>
            </a:r>
          </a:p>
          <a:p>
            <a:r>
              <a:rPr lang="en-US" dirty="0" smtClean="0"/>
              <a:t>Most of the time multiple read calls are needed </a:t>
            </a:r>
          </a:p>
          <a:p>
            <a:r>
              <a:rPr lang="en-US" dirty="0" smtClean="0"/>
              <a:t>Can’t lock kernel data </a:t>
            </a:r>
            <a:r>
              <a:rPr lang="en-US" dirty="0" err="1" smtClean="0"/>
              <a:t>structs</a:t>
            </a:r>
            <a:r>
              <a:rPr lang="en-US" dirty="0" smtClean="0"/>
              <a:t> from </a:t>
            </a:r>
            <a:r>
              <a:rPr lang="en-US" dirty="0" err="1" smtClean="0"/>
              <a:t>userland</a:t>
            </a:r>
            <a:endParaRPr lang="en-US" dirty="0" smtClean="0"/>
          </a:p>
          <a:p>
            <a:r>
              <a:rPr lang="en-US" dirty="0" smtClean="0"/>
              <a:t>Can lead to potential </a:t>
            </a:r>
            <a:r>
              <a:rPr lang="en-US" dirty="0" err="1" smtClean="0"/>
              <a:t>synchronisation</a:t>
            </a:r>
            <a:r>
              <a:rPr lang="en-US" dirty="0" smtClean="0"/>
              <a:t> issues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/dev/[k]</a:t>
            </a:r>
            <a:r>
              <a:rPr lang="en-US" dirty="0" err="1" smtClean="0"/>
              <a:t>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example: print the name of a process</a:t>
            </a:r>
          </a:p>
          <a:p>
            <a:pPr lvl="1"/>
            <a:r>
              <a:rPr lang="en-US" dirty="0" smtClean="0"/>
              <a:t>Step 1: find the process table </a:t>
            </a:r>
          </a:p>
          <a:p>
            <a:pPr lvl="1"/>
            <a:r>
              <a:rPr lang="en-US" dirty="0" smtClean="0"/>
              <a:t>Step 2: find the right process structure</a:t>
            </a:r>
          </a:p>
          <a:p>
            <a:pPr lvl="1"/>
            <a:r>
              <a:rPr lang="en-US" dirty="0" smtClean="0"/>
              <a:t>Step 3: find the pointer in there that points to the name of the process </a:t>
            </a:r>
          </a:p>
          <a:p>
            <a:pPr lvl="1"/>
            <a:r>
              <a:rPr lang="en-US" dirty="0" smtClean="0"/>
              <a:t>Step 4: get the string it points to.</a:t>
            </a:r>
          </a:p>
          <a:p>
            <a:pPr lvl="1"/>
            <a:r>
              <a:rPr lang="en-US" dirty="0" smtClean="0"/>
              <a:t>Step 5: print it. </a:t>
            </a:r>
          </a:p>
          <a:p>
            <a:r>
              <a:rPr lang="en-US" dirty="0" smtClean="0"/>
              <a:t>Race between step 2 and 3. </a:t>
            </a:r>
          </a:p>
          <a:p>
            <a:r>
              <a:rPr lang="en-US" dirty="0" smtClean="0"/>
              <a:t>What if that process vanished in between ?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/dev/</a:t>
            </a:r>
            <a:r>
              <a:rPr lang="en-US" dirty="0" err="1" smtClean="0"/>
              <a:t>kmem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Attacking this:</a:t>
            </a:r>
          </a:p>
          <a:p>
            <a:r>
              <a:rPr lang="en-US" dirty="0" smtClean="0"/>
              <a:t>Between step 2 and 3</a:t>
            </a:r>
          </a:p>
          <a:p>
            <a:r>
              <a:rPr lang="en-US" dirty="0" smtClean="0"/>
              <a:t>Process structure gets </a:t>
            </a:r>
            <a:r>
              <a:rPr lang="en-US" dirty="0" err="1" smtClean="0"/>
              <a:t>free’d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Same memory gets reallocated in the kernel</a:t>
            </a:r>
          </a:p>
          <a:p>
            <a:r>
              <a:rPr lang="en-US" dirty="0" smtClean="0"/>
              <a:t>Attacker has control over that content</a:t>
            </a:r>
          </a:p>
          <a:p>
            <a:r>
              <a:rPr lang="en-US" dirty="0" smtClean="0"/>
              <a:t>Lay it out so that if it were a process </a:t>
            </a:r>
            <a:r>
              <a:rPr lang="en-US" dirty="0" err="1" smtClean="0"/>
              <a:t>struct</a:t>
            </a:r>
            <a:r>
              <a:rPr lang="en-US" dirty="0" smtClean="0"/>
              <a:t> you’d have the process name pointer point to some piece of data you want to leak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tty</a:t>
            </a:r>
            <a:r>
              <a:rPr lang="en-US" dirty="0" smtClean="0"/>
              <a:t> buffer, buffer cache, ….)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1564</Words>
  <Application>Microsoft Office PowerPoint</Application>
  <PresentationFormat>On-screen Show (4:3)</PresentationFormat>
  <Paragraphs>255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 collection of random things: Look what I found under the carpet</vt:lpstr>
      <vt:lpstr>Who am I</vt:lpstr>
      <vt:lpstr>Agenda</vt:lpstr>
      <vt:lpstr>Introduction</vt:lpstr>
      <vt:lpstr>/dev/[k]mem race conditions</vt:lpstr>
      <vt:lpstr>/dev/[k]mem race conditions</vt:lpstr>
      <vt:lpstr>/dev/[k]mem race conditions</vt:lpstr>
      <vt:lpstr>/dev/[k]mem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/dev/kmem race conditions</vt:lpstr>
      <vt:lpstr>Snprintf corner cases</vt:lpstr>
      <vt:lpstr>Snprintf corner cases</vt:lpstr>
      <vt:lpstr>Snprintf corner cases</vt:lpstr>
      <vt:lpstr>Snprintf corner cases</vt:lpstr>
      <vt:lpstr>Snprintf corner cases</vt:lpstr>
      <vt:lpstr>Snprintf corner cases</vt:lpstr>
      <vt:lpstr>Snprintf corner cases</vt:lpstr>
      <vt:lpstr>Snprintf corner cases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Using Out-Of-Band data to avoid ids</vt:lpstr>
      <vt:lpstr>Tcp stack fuzzer</vt:lpstr>
      <vt:lpstr>Tcp stack fuzzer</vt:lpstr>
      <vt:lpstr>Q&amp;A 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ilja</dc:creator>
  <cp:lastModifiedBy>ilja</cp:lastModifiedBy>
  <cp:revision>152</cp:revision>
  <dcterms:created xsi:type="dcterms:W3CDTF">2007-12-30T01:08:31Z</dcterms:created>
  <dcterms:modified xsi:type="dcterms:W3CDTF">2007-12-30T12:40:17Z</dcterms:modified>
</cp:coreProperties>
</file>