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Override PartName="/docProps/core.xml" ContentType="application/vnd.openxmlformats-package.core-properties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6.xml" ContentType="application/vnd.openxmlformats-officedocument.presentationml.slide+xml"/>
  <Default Extension="gif" ContentType="image/gif"/>
</Types>
</file>

<file path=_rels/.rels><?xml version="1.0" encoding="UTF-8" standalone="yes"?>
<Relationships xmlns="http://schemas.openxmlformats.org/package/2006/relationships"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 useTimings="0">
    <p:browse/>
    <p:sldAll/>
    <p:penClr>
      <a:schemeClr val="tx1"/>
    </p:penClr>
  </p:showPr>
  <p:clrMru>
    <a:srgbClr val="00FFFF"/>
    <a:srgbClr val="FF00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Comments="0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presProps" Target="presProps.xml"/><Relationship Id="rId4" Type="http://schemas.openxmlformats.org/officeDocument/2006/relationships/slide" Target="slides/slide3.xml"/><Relationship Id="rId7" Type="http://schemas.openxmlformats.org/officeDocument/2006/relationships/slide" Target="slides/slide6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6" Type="http://schemas.openxmlformats.org/officeDocument/2006/relationships/theme" Target="theme/theme1.xml"/><Relationship Id="rId8" Type="http://schemas.openxmlformats.org/officeDocument/2006/relationships/slide" Target="slides/slide7.xml"/><Relationship Id="rId13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A007D8-9339-2F4E-9734-41785DE6DE73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7A0C2F-C9A1-6641-AC8C-592C4FF9362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Major </a:t>
            </a:r>
            <a:r>
              <a:rPr lang="en-GB" dirty="0" err="1" smtClean="0"/>
              <a:t>testies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7A0C2F-C9A1-6641-AC8C-592C4FF93624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mtClean="0"/>
              <a:t>Totally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7A0C2F-C9A1-6641-AC8C-592C4FF93624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7A0C2F-C9A1-6641-AC8C-592C4FF93624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0B856-CD1E-4549-A35D-5951EBF79EC4}" type="datetimeFigureOut">
              <a:rPr lang="en-GB" smtClean="0"/>
              <a:pPr/>
              <a:t>8/11/11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3B95D-8B47-9740-AB88-07A65E5BFDC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3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40368" y="5157268"/>
            <a:ext cx="8003631" cy="1700731"/>
          </a:xfrm>
          <a:prstGeom prst="rect">
            <a:avLst/>
          </a:prstGeom>
          <a:solidFill>
            <a:schemeClr val="tx1">
              <a:alpha val="54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6984753" cy="1529039"/>
          </a:xfrm>
          <a:prstGeom prst="rect">
            <a:avLst/>
          </a:prstGeom>
          <a:solidFill>
            <a:schemeClr val="tx1">
              <a:alpha val="54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1693" y="4949940"/>
            <a:ext cx="8374967" cy="1470025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 smtClean="0">
                <a:latin typeface="Andale Mono"/>
              </a:rPr>
              <a:t/>
            </a:r>
            <a:br>
              <a:rPr lang="en-US" b="1" dirty="0" smtClean="0">
                <a:latin typeface="Andale Mono"/>
              </a:rPr>
            </a:br>
            <a:r>
              <a:rPr lang="en-US" b="1" dirty="0" smtClean="0">
                <a:latin typeface="Andale Mono"/>
              </a:rPr>
              <a:t>/</a:t>
            </a:r>
            <a:r>
              <a:rPr lang="en-US" b="1" spc="-150" dirty="0" smtClean="0">
                <a:solidFill>
                  <a:srgbClr val="00FF00"/>
                </a:solidFill>
                <a:latin typeface="Helvetica Neue"/>
              </a:rPr>
              <a:t>studying </a:t>
            </a:r>
            <a:r>
              <a:rPr lang="en-US" b="1" spc="-150" dirty="0" err="1" smtClean="0">
                <a:solidFill>
                  <a:srgbClr val="00FF00"/>
                </a:solidFill>
                <a:latin typeface="Helvetica Neue"/>
              </a:rPr>
              <a:t>millennials</a:t>
            </a:r>
            <a:r>
              <a:rPr lang="en-US" b="1" spc="-150" dirty="0" smtClean="0">
                <a:solidFill>
                  <a:srgbClr val="00FF00"/>
                </a:solidFill>
                <a:latin typeface="Helvetica Neue"/>
              </a:rPr>
              <a:t> </a:t>
            </a:r>
            <a:r>
              <a:rPr lang="en-US" b="1" spc="-150" dirty="0">
                <a:solidFill>
                  <a:srgbClr val="00FF00"/>
                </a:solidFill>
                <a:latin typeface="Helvetica Neue"/>
              </a:rPr>
              <a:t>and</a:t>
            </a:r>
            <a:r>
              <a:rPr lang="en-US" b="1" spc="-150" dirty="0" smtClean="0">
                <a:solidFill>
                  <a:srgbClr val="00FF00"/>
                </a:solidFill>
                <a:latin typeface="Helvetica Neue"/>
              </a:rPr>
              <a:t> gender </a:t>
            </a:r>
            <a:br>
              <a:rPr lang="en-US" b="1" spc="-150" dirty="0" smtClean="0">
                <a:solidFill>
                  <a:srgbClr val="00FF00"/>
                </a:solidFill>
                <a:latin typeface="Helvetica Neue"/>
              </a:rPr>
            </a:br>
            <a:r>
              <a:rPr lang="en-US" b="1" spc="-150" dirty="0" smtClean="0">
                <a:solidFill>
                  <a:srgbClr val="00FF00"/>
                </a:solidFill>
                <a:latin typeface="Helvetica Neue"/>
              </a:rPr>
              <a:t>in </a:t>
            </a:r>
            <a:r>
              <a:rPr lang="en-US" b="1" spc="-150" dirty="0" err="1" smtClean="0">
                <a:solidFill>
                  <a:srgbClr val="00FF00"/>
                </a:solidFill>
                <a:latin typeface="Helvetica Neue"/>
              </a:rPr>
              <a:t>european</a:t>
            </a:r>
            <a:r>
              <a:rPr lang="en-US" b="1" spc="-150" dirty="0" smtClean="0">
                <a:solidFill>
                  <a:srgbClr val="00FF00"/>
                </a:solidFill>
                <a:latin typeface="Helvetica Neue"/>
              </a:rPr>
              <a:t> </a:t>
            </a:r>
            <a:r>
              <a:rPr lang="en-US" b="1" spc="-150" dirty="0">
                <a:solidFill>
                  <a:srgbClr val="00FF00"/>
                </a:solidFill>
                <a:latin typeface="Helvetica Neue"/>
              </a:rPr>
              <a:t>F/LOSS</a:t>
            </a:r>
            <a:r>
              <a:rPr lang="en-US" b="1" spc="-150" dirty="0" smtClean="0">
                <a:solidFill>
                  <a:srgbClr val="00FF00"/>
                </a:solidFill>
                <a:latin typeface="Helvetica Neue"/>
              </a:rPr>
              <a:t> </a:t>
            </a:r>
            <a:r>
              <a:rPr lang="en-US" b="1" spc="-150" dirty="0" smtClean="0">
                <a:solidFill>
                  <a:srgbClr val="00FF00"/>
                </a:solidFill>
                <a:latin typeface="Helvetica Neue"/>
              </a:rPr>
              <a:t>subcultures</a:t>
            </a:r>
            <a:endParaRPr lang="en-GB" b="1" spc="-150" dirty="0">
              <a:solidFill>
                <a:srgbClr val="00FF00"/>
              </a:solidFill>
              <a:latin typeface="Andale Mono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7772" y="0"/>
            <a:ext cx="7038383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b="1" spc="-150" dirty="0" smtClean="0">
                <a:solidFill>
                  <a:srgbClr val="FF00FF"/>
                </a:solidFill>
                <a:latin typeface="Helvetica Neue"/>
              </a:rPr>
              <a:t>/</a:t>
            </a:r>
            <a:r>
              <a:rPr lang="en-US" sz="8000" b="1" spc="-150" dirty="0" err="1" smtClean="0">
                <a:solidFill>
                  <a:srgbClr val="FF00FF"/>
                </a:solidFill>
                <a:latin typeface="Helvetica Neue"/>
              </a:rPr>
              <a:t>she</a:t>
            </a:r>
            <a:r>
              <a:rPr lang="en-US" sz="8000" b="1" spc="-150" dirty="0" err="1" smtClean="0">
                <a:solidFill>
                  <a:srgbClr val="FF00FF"/>
                </a:solidFill>
                <a:latin typeface="Helvetica Neue"/>
              </a:rPr>
              <a:t>_</a:t>
            </a:r>
            <a:r>
              <a:rPr lang="en-US" sz="8000" b="1" spc="-150" dirty="0" err="1" smtClean="0">
                <a:solidFill>
                  <a:srgbClr val="FF00FF"/>
                </a:solidFill>
                <a:latin typeface="Helvetica Neue"/>
              </a:rPr>
              <a:t>hackers</a:t>
            </a:r>
            <a:r>
              <a:rPr lang="en-US" sz="8000" b="1" spc="-150" dirty="0" smtClean="0">
                <a:solidFill>
                  <a:srgbClr val="FF00FF"/>
                </a:solidFill>
                <a:latin typeface="Helvetica Neue"/>
              </a:rPr>
              <a:t>.</a:t>
            </a:r>
            <a:r>
              <a:rPr lang="en-US" b="1" dirty="0" smtClean="0">
                <a:solidFill>
                  <a:srgbClr val="FF00FF"/>
                </a:solidFill>
                <a:latin typeface="Andale Mono"/>
              </a:rPr>
              <a:t/>
            </a:r>
            <a:br>
              <a:rPr lang="en-US" b="1" dirty="0" smtClean="0">
                <a:solidFill>
                  <a:srgbClr val="FF00FF"/>
                </a:solidFill>
                <a:latin typeface="Andale Mono"/>
              </a:rPr>
            </a:br>
            <a:endParaRPr lang="en-GB" dirty="0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2308" y="3115516"/>
            <a:ext cx="8088046" cy="1019385"/>
          </a:xfrm>
          <a:prstGeom prst="rect">
            <a:avLst/>
          </a:prstGeom>
          <a:solidFill>
            <a:schemeClr val="tx1">
              <a:alpha val="54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-44634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dale Mono"/>
                <a:ea typeface="+mj-ea"/>
                <a:cs typeface="+mj-cs"/>
              </a:rPr>
              <a:t/>
            </a:r>
            <a:b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ndale Mono"/>
                <a:ea typeface="+mj-ea"/>
                <a:cs typeface="+mj-cs"/>
              </a:rPr>
            </a:br>
            <a:endParaRPr kumimoji="0" lang="en-GB" sz="8333" b="1" i="0" u="none" strike="noStrike" kern="1200" cap="none" spc="0" normalizeH="0" baseline="0" noProof="0" dirty="0" smtClean="0">
              <a:ln>
                <a:noFill/>
              </a:ln>
              <a:solidFill>
                <a:srgbClr val="00FFFF"/>
              </a:solidFill>
              <a:effectLst/>
              <a:uLnTx/>
              <a:uFillTx/>
              <a:latin typeface="Andale Mono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5565" y="3115516"/>
            <a:ext cx="808804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b="1" spc="-150" dirty="0" smtClean="0">
                <a:solidFill>
                  <a:srgbClr val="00FFFF"/>
                </a:solidFill>
                <a:latin typeface="Helvetica Neue"/>
              </a:rPr>
              <a:t>hi guys. </a:t>
            </a:r>
            <a:r>
              <a:rPr lang="en-US" sz="4500" b="1" spc="-150" dirty="0" err="1" smtClean="0">
                <a:solidFill>
                  <a:srgbClr val="00FFFF"/>
                </a:solidFill>
                <a:latin typeface="Helvetica Neue"/>
              </a:rPr>
              <a:t>i’m</a:t>
            </a:r>
            <a:r>
              <a:rPr lang="en-US" sz="4500" b="1" spc="-150" dirty="0" smtClean="0">
                <a:solidFill>
                  <a:srgbClr val="00FFFF"/>
                </a:solidFill>
                <a:latin typeface="Helvetica Neue"/>
              </a:rPr>
              <a:t> @</a:t>
            </a:r>
            <a:r>
              <a:rPr lang="en-US" sz="4500" b="1" spc="-150" dirty="0" err="1" smtClean="0">
                <a:solidFill>
                  <a:srgbClr val="00FFFF"/>
                </a:solidFill>
                <a:latin typeface="Helvetica Neue"/>
              </a:rPr>
              <a:t>kat_braybrooke</a:t>
            </a:r>
            <a:r>
              <a:rPr lang="en-US" sz="4500" b="1" spc="-150" dirty="0" smtClean="0">
                <a:solidFill>
                  <a:srgbClr val="00FFFF"/>
                </a:solidFill>
                <a:latin typeface="Helvetica Neue"/>
              </a:rPr>
              <a:t>.</a:t>
            </a:r>
            <a:endParaRPr lang="en-GB" sz="4500" spc="-150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ackingWargamesAweso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96101" y="1827192"/>
            <a:ext cx="9740101" cy="542890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88762" y="168453"/>
            <a:ext cx="84794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b="1" spc="-150" dirty="0" smtClean="0">
                <a:solidFill>
                  <a:srgbClr val="FFFF00"/>
                </a:solidFill>
                <a:latin typeface="Helvetica Neue"/>
              </a:rPr>
              <a:t>how I fell down the wormhole.</a:t>
            </a:r>
          </a:p>
          <a:p>
            <a:r>
              <a:rPr lang="en-US" sz="4500" b="1" spc="-150" dirty="0" smtClean="0">
                <a:solidFill>
                  <a:srgbClr val="FFFF00"/>
                </a:solidFill>
                <a:latin typeface="Helvetica Neue"/>
              </a:rPr>
              <a:t>s</a:t>
            </a:r>
            <a:r>
              <a:rPr lang="en-US" sz="4500" b="1" spc="-150" dirty="0" smtClean="0">
                <a:solidFill>
                  <a:srgbClr val="FFFF00"/>
                </a:solidFill>
                <a:latin typeface="Helvetica Neue"/>
              </a:rPr>
              <a:t>ecret: I’m into hackers.</a:t>
            </a:r>
            <a:endParaRPr lang="en-GB" sz="4500" spc="-15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guys in neon suits with pir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1" y="-955130"/>
            <a:ext cx="9843768" cy="781312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-186597" y="4698581"/>
            <a:ext cx="7758297" cy="1785104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2577" y="4698581"/>
            <a:ext cx="1041395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0" b="1" spc="-150" dirty="0" smtClean="0">
                <a:solidFill>
                  <a:srgbClr val="00FF00"/>
                </a:solidFill>
                <a:latin typeface="Helvetica Neue"/>
              </a:rPr>
              <a:t>a note on terminology. </a:t>
            </a:r>
          </a:p>
          <a:p>
            <a:r>
              <a:rPr lang="en-US" sz="5000" b="1" spc="-150" dirty="0" smtClean="0">
                <a:solidFill>
                  <a:srgbClr val="00FF00"/>
                </a:solidFill>
                <a:latin typeface="Helvetica Neue"/>
              </a:rPr>
              <a:t>what the hell is a ‘geek’?</a:t>
            </a:r>
            <a:endParaRPr lang="en-GB" sz="5000" spc="-150" dirty="0">
              <a:solidFill>
                <a:srgbClr val="00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uddenly Corgis Thousands of Th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99" y="1251079"/>
            <a:ext cx="7967580" cy="581783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7999" y="0"/>
            <a:ext cx="1041395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0" b="1" spc="-150" dirty="0" smtClean="0">
                <a:solidFill>
                  <a:srgbClr val="FF00FF"/>
                </a:solidFill>
                <a:latin typeface="Helvetica Neue"/>
              </a:rPr>
              <a:t>this is the part where </a:t>
            </a:r>
            <a:r>
              <a:rPr lang="en-US" sz="5000" b="1" spc="-150" dirty="0" err="1" smtClean="0">
                <a:solidFill>
                  <a:srgbClr val="FF00FF"/>
                </a:solidFill>
                <a:latin typeface="Helvetica Neue"/>
              </a:rPr>
              <a:t>i</a:t>
            </a:r>
            <a:r>
              <a:rPr lang="en-US" sz="5000" b="1" spc="-150" dirty="0" smtClean="0">
                <a:solidFill>
                  <a:srgbClr val="FF00FF"/>
                </a:solidFill>
                <a:latin typeface="Helvetica Neue"/>
              </a:rPr>
              <a:t> </a:t>
            </a:r>
            <a:r>
              <a:rPr lang="en-US" sz="5000" b="1" spc="-150" dirty="0" smtClean="0">
                <a:solidFill>
                  <a:srgbClr val="FF00FF"/>
                </a:solidFill>
                <a:latin typeface="Helvetica Neue"/>
              </a:rPr>
              <a:t>try to</a:t>
            </a:r>
          </a:p>
          <a:p>
            <a:r>
              <a:rPr lang="en-US" sz="5000" b="1" spc="-150" dirty="0" smtClean="0">
                <a:solidFill>
                  <a:srgbClr val="FF00FF"/>
                </a:solidFill>
                <a:latin typeface="Helvetica Neue"/>
              </a:rPr>
              <a:t>sound like an academic.</a:t>
            </a:r>
            <a:endParaRPr lang="en-GB" sz="5000" spc="-150" dirty="0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gnified SHark M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3789" y="695159"/>
            <a:ext cx="9317789" cy="616284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173789" y="0"/>
            <a:ext cx="9317789" cy="1132763"/>
          </a:xfrm>
          <a:prstGeom prst="rect">
            <a:avLst/>
          </a:prstGeom>
          <a:solidFill>
            <a:schemeClr val="tx1">
              <a:alpha val="82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54526" y="0"/>
            <a:ext cx="1041395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spc="-150" dirty="0" smtClean="0">
                <a:solidFill>
                  <a:srgbClr val="00FFFF"/>
                </a:solidFill>
                <a:latin typeface="Helvetica Neue"/>
              </a:rPr>
              <a:t>but </a:t>
            </a:r>
            <a:r>
              <a:rPr lang="en-US" sz="6000" b="1" i="1" spc="-150" dirty="0" smtClean="0">
                <a:solidFill>
                  <a:srgbClr val="00FFFF"/>
                </a:solidFill>
                <a:latin typeface="Helvetica Neue"/>
              </a:rPr>
              <a:t>why</a:t>
            </a:r>
            <a:r>
              <a:rPr lang="en-US" sz="6000" b="1" spc="-150" dirty="0" smtClean="0">
                <a:solidFill>
                  <a:srgbClr val="00FFFF"/>
                </a:solidFill>
                <a:latin typeface="Helvetica Neue"/>
              </a:rPr>
              <a:t> anthropology?</a:t>
            </a:r>
            <a:endParaRPr lang="en-GB" sz="6000" spc="-150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0421"/>
            <a:ext cx="7593264" cy="1122948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60420" y="160421"/>
            <a:ext cx="10066822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500" b="1" spc="-150" dirty="0" smtClean="0">
                <a:solidFill>
                  <a:srgbClr val="FFFF00"/>
                </a:solidFill>
                <a:latin typeface="Helvetica Neue"/>
              </a:rPr>
              <a:t>and now, the research.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2105" y="0"/>
            <a:ext cx="7071895" cy="1631216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326105" y="0"/>
            <a:ext cx="1006682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0" b="1" spc="-150" dirty="0" smtClean="0">
                <a:solidFill>
                  <a:srgbClr val="00FF00"/>
                </a:solidFill>
                <a:latin typeface="Helvetica Neue"/>
              </a:rPr>
              <a:t>get to the </a:t>
            </a:r>
            <a:r>
              <a:rPr lang="en-US" sz="5000" b="1" spc="-150" dirty="0" err="1" smtClean="0">
                <a:solidFill>
                  <a:srgbClr val="00FF00"/>
                </a:solidFill>
                <a:latin typeface="Helvetica Neue"/>
              </a:rPr>
              <a:t>f</a:t>
            </a:r>
            <a:r>
              <a:rPr lang="en-US" sz="5000" b="1" spc="-150" dirty="0" smtClean="0">
                <a:solidFill>
                  <a:srgbClr val="00FF00"/>
                </a:solidFill>
                <a:latin typeface="Helvetica Neue"/>
              </a:rPr>
              <a:t>*king point!</a:t>
            </a:r>
          </a:p>
          <a:p>
            <a:r>
              <a:rPr lang="en-US" sz="5000" b="1" spc="-150" dirty="0" smtClean="0">
                <a:solidFill>
                  <a:srgbClr val="00FF00"/>
                </a:solidFill>
                <a:latin typeface="Helvetica Neue"/>
              </a:rPr>
              <a:t>what were the results?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0" y="353650"/>
            <a:ext cx="8823158" cy="2379580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050632" y="353651"/>
            <a:ext cx="10066822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b="1" spc="-150" dirty="0" smtClean="0">
                <a:solidFill>
                  <a:srgbClr val="FF00FF"/>
                </a:solidFill>
                <a:latin typeface="Helvetica Neue"/>
              </a:rPr>
              <a:t>a</a:t>
            </a:r>
            <a:r>
              <a:rPr lang="en-US" sz="4500" b="1" spc="-150" dirty="0" smtClean="0">
                <a:solidFill>
                  <a:srgbClr val="FF00FF"/>
                </a:solidFill>
                <a:latin typeface="Helvetica Neue"/>
              </a:rPr>
              <a:t>nd this is the part </a:t>
            </a:r>
          </a:p>
          <a:p>
            <a:r>
              <a:rPr lang="en-US" sz="4500" b="1" spc="-150" dirty="0" smtClean="0">
                <a:solidFill>
                  <a:srgbClr val="FF00FF"/>
                </a:solidFill>
                <a:latin typeface="Helvetica Neue"/>
              </a:rPr>
              <a:t>where </a:t>
            </a:r>
            <a:r>
              <a:rPr lang="en-US" sz="4500" b="1" spc="-150" dirty="0" err="1" smtClean="0">
                <a:solidFill>
                  <a:srgbClr val="FF00FF"/>
                </a:solidFill>
                <a:latin typeface="Helvetica Neue"/>
              </a:rPr>
              <a:t>i</a:t>
            </a:r>
            <a:r>
              <a:rPr lang="en-US" sz="4500" b="1" spc="-150" dirty="0" smtClean="0">
                <a:solidFill>
                  <a:srgbClr val="FF00FF"/>
                </a:solidFill>
                <a:latin typeface="Helvetica Neue"/>
              </a:rPr>
              <a:t> </a:t>
            </a:r>
            <a:r>
              <a:rPr lang="en-US" sz="4500" b="1" spc="-150" dirty="0" smtClean="0">
                <a:solidFill>
                  <a:srgbClr val="FF00FF"/>
                </a:solidFill>
                <a:latin typeface="Helvetica Neue"/>
              </a:rPr>
              <a:t>force you </a:t>
            </a:r>
          </a:p>
          <a:p>
            <a:r>
              <a:rPr lang="en-US" sz="4500" b="1" spc="-150" dirty="0" smtClean="0">
                <a:solidFill>
                  <a:srgbClr val="FF00FF"/>
                </a:solidFill>
                <a:latin typeface="Helvetica Neue"/>
              </a:rPr>
              <a:t>to hang out </a:t>
            </a:r>
            <a:r>
              <a:rPr lang="en-US" sz="4500" b="1" spc="-150" dirty="0" err="1" smtClean="0">
                <a:solidFill>
                  <a:srgbClr val="FF00FF"/>
                </a:solidFill>
                <a:latin typeface="Helvetica Neue"/>
              </a:rPr>
              <a:t>w</a:t>
            </a:r>
            <a:r>
              <a:rPr lang="en-US" sz="4500" b="1" spc="-150" dirty="0" smtClean="0">
                <a:solidFill>
                  <a:srgbClr val="FF00FF"/>
                </a:solidFill>
                <a:latin typeface="Helvetica Neue"/>
              </a:rPr>
              <a:t> me.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255291"/>
            <a:ext cx="5142170" cy="1904578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89393" y="1255293"/>
            <a:ext cx="994265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b="1" spc="-150" dirty="0" smtClean="0">
                <a:solidFill>
                  <a:srgbClr val="00FFFF"/>
                </a:solidFill>
                <a:latin typeface="Helvetica Neue"/>
              </a:rPr>
              <a:t>t</a:t>
            </a:r>
            <a:r>
              <a:rPr lang="en-US" sz="4500" b="1" spc="-150" dirty="0" smtClean="0">
                <a:solidFill>
                  <a:srgbClr val="00FFFF"/>
                </a:solidFill>
                <a:latin typeface="Helvetica Neue"/>
              </a:rPr>
              <a:t>hanks, #</a:t>
            </a:r>
            <a:r>
              <a:rPr lang="en-US" sz="4500" b="1" spc="-150" dirty="0" err="1" smtClean="0">
                <a:solidFill>
                  <a:srgbClr val="00FFFF"/>
                </a:solidFill>
                <a:latin typeface="Helvetica Neue"/>
              </a:rPr>
              <a:t>cccamp</a:t>
            </a:r>
            <a:r>
              <a:rPr lang="en-US" sz="4500" b="1" spc="-150" dirty="0" smtClean="0">
                <a:solidFill>
                  <a:srgbClr val="00FFFF"/>
                </a:solidFill>
                <a:latin typeface="Helvetica Neue"/>
              </a:rPr>
              <a:t>.</a:t>
            </a:r>
          </a:p>
          <a:p>
            <a:r>
              <a:rPr lang="en-US" sz="6000" b="1" spc="-150" dirty="0" smtClean="0">
                <a:solidFill>
                  <a:srgbClr val="00FFFF"/>
                </a:solidFill>
                <a:latin typeface="Helvetica Neue"/>
              </a:rPr>
              <a:t>you rule.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1084</TotalTime>
  <Words>117</Words>
  <Application>Microsoft Macintosh PowerPoint</Application>
  <PresentationFormat>On-screen Show (4:3)</PresentationFormat>
  <Paragraphs>24</Paragraphs>
  <Slides>10</Slides>
  <Notes>3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 /studying millennials and gender  in european F/LOSS subcultures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/studying millennials and gender  in european F/LOSS subcultures</dc:title>
  <dc:creator>Kaitlyn Braybrooke</dc:creator>
  <cp:lastModifiedBy>Kaitlyn Braybrooke</cp:lastModifiedBy>
  <cp:revision>4</cp:revision>
  <dcterms:created xsi:type="dcterms:W3CDTF">2011-08-11T17:25:50Z</dcterms:created>
  <dcterms:modified xsi:type="dcterms:W3CDTF">2011-08-12T11:30:26Z</dcterms:modified>
</cp:coreProperties>
</file>